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3"/>
    <p:restoredTop sz="77982"/>
  </p:normalViewPr>
  <p:slideViewPr>
    <p:cSldViewPr snapToGrid="0" snapToObjects="1">
      <p:cViewPr varScale="1">
        <p:scale>
          <a:sx n="50" d="100"/>
          <a:sy n="50" d="100"/>
        </p:scale>
        <p:origin x="27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B</a:t>
            </a:r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D</a:t>
            </a:r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How difficult to solve </a:t>
            </a:r>
            <a:r>
              <a:rPr cap="small"/>
              <a:t>2-Color</a:t>
            </a:r>
            <a:r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Tarjan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Register allocation.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Interference graph.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>
                <a:solidFill>
                  <a:srgbClr val="000000"/>
                </a:solidFill>
              </a:rPr>
              <a:t>between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</a:rPr>
              <a:t>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>
                <a:solidFill>
                  <a:srgbClr val="000000"/>
                </a:solidFill>
              </a:rPr>
              <a:t>if there exists an operation where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</a:rPr>
              <a:t>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Observation.  </a:t>
            </a:r>
            <a:r>
              <a:rPr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[Chaitin 1982]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iff interference graph is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Fact.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Create a graph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Create 3 new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Connect each literal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For each clause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stCxn id="2310" idx="0"/>
            <a:endCxn id="2311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stCxn id="2310" idx="0"/>
            <a:endCxn id="2319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stCxn id="2319" idx="0"/>
            <a:endCxn id="2321" idx="0"/>
          </p:cNvCxnSpPr>
          <p:nvPr/>
        </p:nvCxnSpPr>
        <p:spPr>
          <a:xfrm flipV="1">
            <a:off x="27051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stCxn id="2310" idx="0"/>
            <a:endCxn id="2313" idx="0"/>
          </p:cNvCxnSpPr>
          <p:nvPr/>
        </p:nvCxnSpPr>
        <p:spPr>
          <a:xfrm flipV="1">
            <a:off x="55245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stCxn id="2311" idx="0"/>
            <a:endCxn id="2314" idx="0"/>
          </p:cNvCxnSpPr>
          <p:nvPr/>
        </p:nvCxnSpPr>
        <p:spPr>
          <a:xfrm flipV="1">
            <a:off x="85598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stCxn id="2313" idx="0"/>
            <a:endCxn id="2327" idx="0"/>
          </p:cNvCxnSpPr>
          <p:nvPr/>
        </p:nvCxnSpPr>
        <p:spPr>
          <a:xfrm flipV="1">
            <a:off x="5524500" y="6736926"/>
            <a:ext cx="1412" cy="1098974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stCxn id="2314" idx="0"/>
            <a:endCxn id="2329" idx="0"/>
          </p:cNvCxnSpPr>
          <p:nvPr/>
        </p:nvCxnSpPr>
        <p:spPr>
          <a:xfrm flipH="1" flipV="1">
            <a:off x="8553026" y="6736926"/>
            <a:ext cx="6774" cy="1098974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stCxn id="2430" idx="0"/>
            <a:endCxn id="2469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stCxn id="2430" idx="0"/>
            <a:endCxn id="243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stCxn id="2431" idx="0"/>
            <a:endCxn id="2471" idx="0"/>
          </p:cNvCxnSpPr>
          <p:nvPr/>
        </p:nvCxnSpPr>
        <p:spPr>
          <a:xfrm flipV="1">
            <a:off x="27051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stCxn id="2430" idx="0"/>
            <a:endCxn id="2470" idx="0"/>
          </p:cNvCxnSpPr>
          <p:nvPr/>
        </p:nvCxnSpPr>
        <p:spPr>
          <a:xfrm flipV="1">
            <a:off x="55245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stCxn id="2469" idx="0"/>
            <a:endCxn id="2444" idx="0"/>
          </p:cNvCxnSpPr>
          <p:nvPr/>
        </p:nvCxnSpPr>
        <p:spPr>
          <a:xfrm flipV="1">
            <a:off x="85598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stCxn id="2470" idx="0"/>
            <a:endCxn id="2450" idx="0"/>
          </p:cNvCxnSpPr>
          <p:nvPr/>
        </p:nvCxnSpPr>
        <p:spPr>
          <a:xfrm flipV="1">
            <a:off x="5524500" y="6736926"/>
            <a:ext cx="1412" cy="1098974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stCxn id="2444" idx="0"/>
            <a:endCxn id="2477" idx="0"/>
          </p:cNvCxnSpPr>
          <p:nvPr/>
        </p:nvCxnSpPr>
        <p:spPr>
          <a:xfrm flipH="1" flipV="1">
            <a:off x="8548264" y="6733822"/>
            <a:ext cx="11536" cy="110207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3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4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7900</Words>
  <Application>Microsoft Macintosh PowerPoint</Application>
  <PresentationFormat>Custom</PresentationFormat>
  <Paragraphs>949</Paragraphs>
  <Slides>76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Arial</vt:lpstr>
      <vt:lpstr>Futura</vt:lpstr>
      <vt:lpstr>Futura Heavy</vt:lpstr>
      <vt:lpstr>Futura Medium</vt:lpstr>
      <vt:lpstr>Lucida Grande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zhaodj@shanghaitech.edu.cn</cp:lastModifiedBy>
  <cp:revision>12</cp:revision>
  <dcterms:modified xsi:type="dcterms:W3CDTF">2021-12-18T12:04:44Z</dcterms:modified>
</cp:coreProperties>
</file>